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667" r:id="rId5"/>
    <p:sldId id="519" r:id="rId6"/>
    <p:sldId id="522" r:id="rId7"/>
    <p:sldId id="524" r:id="rId8"/>
    <p:sldId id="597" r:id="rId9"/>
    <p:sldId id="599" r:id="rId10"/>
    <p:sldId id="625" r:id="rId11"/>
    <p:sldId id="635" r:id="rId12"/>
    <p:sldId id="637" r:id="rId13"/>
    <p:sldId id="639" r:id="rId14"/>
    <p:sldId id="641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591" r:id="rId24"/>
    <p:sldId id="592" r:id="rId25"/>
    <p:sldId id="629" r:id="rId26"/>
    <p:sldId id="628" r:id="rId27"/>
    <p:sldId id="630" r:id="rId28"/>
    <p:sldId id="593" r:id="rId29"/>
    <p:sldId id="662" r:id="rId30"/>
    <p:sldId id="664" r:id="rId31"/>
    <p:sldId id="666" r:id="rId32"/>
    <p:sldId id="566" r:id="rId33"/>
    <p:sldId id="567" r:id="rId34"/>
    <p:sldId id="632" r:id="rId35"/>
    <p:sldId id="571" r:id="rId36"/>
    <p:sldId id="647" r:id="rId37"/>
    <p:sldId id="648" r:id="rId38"/>
    <p:sldId id="649" r:id="rId39"/>
    <p:sldId id="650" r:id="rId40"/>
    <p:sldId id="572" r:id="rId41"/>
    <p:sldId id="573" r:id="rId42"/>
    <p:sldId id="6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95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15.png"/><Relationship Id="rId26" Type="http://schemas.openxmlformats.org/officeDocument/2006/relationships/image" Target="../media/image114.png"/><Relationship Id="rId25" Type="http://schemas.openxmlformats.org/officeDocument/2006/relationships/image" Target="../media/image113.png"/><Relationship Id="rId24" Type="http://schemas.openxmlformats.org/officeDocument/2006/relationships/image" Target="../media/image112.png"/><Relationship Id="rId23" Type="http://schemas.openxmlformats.org/officeDocument/2006/relationships/image" Target="../media/image111.png"/><Relationship Id="rId22" Type="http://schemas.openxmlformats.org/officeDocument/2006/relationships/image" Target="../media/image110.png"/><Relationship Id="rId21" Type="http://schemas.openxmlformats.org/officeDocument/2006/relationships/image" Target="../media/image109.png"/><Relationship Id="rId20" Type="http://schemas.openxmlformats.org/officeDocument/2006/relationships/image" Target="../media/image108.png"/><Relationship Id="rId2" Type="http://schemas.openxmlformats.org/officeDocument/2006/relationships/image" Target="../media/image90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25.png"/><Relationship Id="rId39" Type="http://schemas.openxmlformats.org/officeDocument/2006/relationships/image" Target="../media/image160.png"/><Relationship Id="rId38" Type="http://schemas.openxmlformats.org/officeDocument/2006/relationships/image" Target="../media/image159.png"/><Relationship Id="rId37" Type="http://schemas.openxmlformats.org/officeDocument/2006/relationships/image" Target="../media/image158.png"/><Relationship Id="rId36" Type="http://schemas.openxmlformats.org/officeDocument/2006/relationships/image" Target="../media/image157.png"/><Relationship Id="rId35" Type="http://schemas.openxmlformats.org/officeDocument/2006/relationships/image" Target="../media/image156.png"/><Relationship Id="rId34" Type="http://schemas.openxmlformats.org/officeDocument/2006/relationships/image" Target="../media/image155.png"/><Relationship Id="rId33" Type="http://schemas.openxmlformats.org/officeDocument/2006/relationships/image" Target="../media/image154.png"/><Relationship Id="rId32" Type="http://schemas.openxmlformats.org/officeDocument/2006/relationships/image" Target="../media/image153.png"/><Relationship Id="rId31" Type="http://schemas.openxmlformats.org/officeDocument/2006/relationships/image" Target="../media/image152.png"/><Relationship Id="rId30" Type="http://schemas.openxmlformats.org/officeDocument/2006/relationships/image" Target="../media/image151.png"/><Relationship Id="rId3" Type="http://schemas.openxmlformats.org/officeDocument/2006/relationships/image" Target="../media/image124.png"/><Relationship Id="rId29" Type="http://schemas.openxmlformats.org/officeDocument/2006/relationships/image" Target="../media/image150.png"/><Relationship Id="rId28" Type="http://schemas.openxmlformats.org/officeDocument/2006/relationships/image" Target="../media/image149.png"/><Relationship Id="rId27" Type="http://schemas.openxmlformats.org/officeDocument/2006/relationships/image" Target="../media/image148.png"/><Relationship Id="rId26" Type="http://schemas.openxmlformats.org/officeDocument/2006/relationships/image" Target="../media/image147.png"/><Relationship Id="rId25" Type="http://schemas.openxmlformats.org/officeDocument/2006/relationships/image" Target="../media/image146.png"/><Relationship Id="rId24" Type="http://schemas.openxmlformats.org/officeDocument/2006/relationships/image" Target="../media/image145.png"/><Relationship Id="rId23" Type="http://schemas.openxmlformats.org/officeDocument/2006/relationships/image" Target="../media/image144.png"/><Relationship Id="rId22" Type="http://schemas.openxmlformats.org/officeDocument/2006/relationships/image" Target="../media/image143.png"/><Relationship Id="rId21" Type="http://schemas.openxmlformats.org/officeDocument/2006/relationships/image" Target="../media/image142.png"/><Relationship Id="rId20" Type="http://schemas.openxmlformats.org/officeDocument/2006/relationships/image" Target="../media/image141.png"/><Relationship Id="rId2" Type="http://schemas.openxmlformats.org/officeDocument/2006/relationships/image" Target="../media/image123.png"/><Relationship Id="rId19" Type="http://schemas.openxmlformats.org/officeDocument/2006/relationships/image" Target="../media/image140.png"/><Relationship Id="rId18" Type="http://schemas.openxmlformats.org/officeDocument/2006/relationships/image" Target="../media/image139.png"/><Relationship Id="rId17" Type="http://schemas.openxmlformats.org/officeDocument/2006/relationships/image" Target="../media/image138.png"/><Relationship Id="rId16" Type="http://schemas.openxmlformats.org/officeDocument/2006/relationships/image" Target="../media/image137.png"/><Relationship Id="rId15" Type="http://schemas.openxmlformats.org/officeDocument/2006/relationships/image" Target="../media/image136.png"/><Relationship Id="rId14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32.png"/><Relationship Id="rId10" Type="http://schemas.openxmlformats.org/officeDocument/2006/relationships/image" Target="../media/image131.png"/><Relationship Id="rId1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167.png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82.png"/><Relationship Id="rId21" Type="http://schemas.openxmlformats.org/officeDocument/2006/relationships/image" Target="../media/image181.png"/><Relationship Id="rId20" Type="http://schemas.openxmlformats.org/officeDocument/2006/relationships/image" Target="../media/image180.png"/><Relationship Id="rId2" Type="http://schemas.openxmlformats.org/officeDocument/2006/relationships/image" Target="../media/image162.png"/><Relationship Id="rId19" Type="http://schemas.openxmlformats.org/officeDocument/2006/relationships/image" Target="../media/image179.png"/><Relationship Id="rId18" Type="http://schemas.openxmlformats.org/officeDocument/2006/relationships/image" Target="../media/image178.png"/><Relationship Id="rId17" Type="http://schemas.openxmlformats.org/officeDocument/2006/relationships/image" Target="../media/image177.png"/><Relationship Id="rId16" Type="http://schemas.openxmlformats.org/officeDocument/2006/relationships/image" Target="../media/image176.png"/><Relationship Id="rId15" Type="http://schemas.openxmlformats.org/officeDocument/2006/relationships/image" Target="../media/image175.png"/><Relationship Id="rId14" Type="http://schemas.openxmlformats.org/officeDocument/2006/relationships/image" Target="../media/image174.png"/><Relationship Id="rId13" Type="http://schemas.openxmlformats.org/officeDocument/2006/relationships/image" Target="../media/image173.png"/><Relationship Id="rId12" Type="http://schemas.openxmlformats.org/officeDocument/2006/relationships/image" Target="../media/image172.png"/><Relationship Id="rId11" Type="http://schemas.openxmlformats.org/officeDocument/2006/relationships/image" Target="../media/image171.png"/><Relationship Id="rId10" Type="http://schemas.openxmlformats.org/officeDocument/2006/relationships/image" Target="../media/image170.png"/><Relationship Id="rId1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08.png"/><Relationship Id="rId25" Type="http://schemas.openxmlformats.org/officeDocument/2006/relationships/image" Target="../media/image207.png"/><Relationship Id="rId24" Type="http://schemas.openxmlformats.org/officeDocument/2006/relationships/image" Target="../media/image206.png"/><Relationship Id="rId23" Type="http://schemas.openxmlformats.org/officeDocument/2006/relationships/image" Target="../media/image205.png"/><Relationship Id="rId22" Type="http://schemas.openxmlformats.org/officeDocument/2006/relationships/image" Target="../media/image204.png"/><Relationship Id="rId21" Type="http://schemas.openxmlformats.org/officeDocument/2006/relationships/image" Target="../media/image203.png"/><Relationship Id="rId20" Type="http://schemas.openxmlformats.org/officeDocument/2006/relationships/image" Target="../media/image202.png"/><Relationship Id="rId2" Type="http://schemas.openxmlformats.org/officeDocument/2006/relationships/image" Target="../media/image184.png"/><Relationship Id="rId19" Type="http://schemas.openxmlformats.org/officeDocument/2006/relationships/image" Target="../media/image201.png"/><Relationship Id="rId18" Type="http://schemas.openxmlformats.org/officeDocument/2006/relationships/image" Target="../media/image200.png"/><Relationship Id="rId17" Type="http://schemas.openxmlformats.org/officeDocument/2006/relationships/image" Target="../media/image199.png"/><Relationship Id="rId16" Type="http://schemas.openxmlformats.org/officeDocument/2006/relationships/image" Target="../media/image198.png"/><Relationship Id="rId15" Type="http://schemas.openxmlformats.org/officeDocument/2006/relationships/image" Target="../media/image197.png"/><Relationship Id="rId14" Type="http://schemas.openxmlformats.org/officeDocument/2006/relationships/image" Target="../media/image196.png"/><Relationship Id="rId13" Type="http://schemas.openxmlformats.org/officeDocument/2006/relationships/image" Target="../media/image195.png"/><Relationship Id="rId12" Type="http://schemas.openxmlformats.org/officeDocument/2006/relationships/image" Target="../media/image194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0.png"/><Relationship Id="rId3" Type="http://schemas.openxmlformats.org/officeDocument/2006/relationships/tags" Target="../tags/tag7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0.png"/><Relationship Id="rId8" Type="http://schemas.openxmlformats.org/officeDocument/2006/relationships/image" Target="../media/image229.png"/><Relationship Id="rId7" Type="http://schemas.openxmlformats.org/officeDocument/2006/relationships/image" Target="../media/image228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3" Type="http://schemas.openxmlformats.org/officeDocument/2006/relationships/image" Target="../media/image22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42.png"/><Relationship Id="rId20" Type="http://schemas.openxmlformats.org/officeDocument/2006/relationships/image" Target="../media/image241.png"/><Relationship Id="rId2" Type="http://schemas.openxmlformats.org/officeDocument/2006/relationships/image" Target="../media/image223.png"/><Relationship Id="rId19" Type="http://schemas.openxmlformats.org/officeDocument/2006/relationships/image" Target="../media/image240.png"/><Relationship Id="rId18" Type="http://schemas.openxmlformats.org/officeDocument/2006/relationships/image" Target="../media/image239.png"/><Relationship Id="rId17" Type="http://schemas.openxmlformats.org/officeDocument/2006/relationships/image" Target="../media/image238.png"/><Relationship Id="rId16" Type="http://schemas.openxmlformats.org/officeDocument/2006/relationships/image" Target="../media/image237.png"/><Relationship Id="rId15" Type="http://schemas.openxmlformats.org/officeDocument/2006/relationships/image" Target="../media/image236.png"/><Relationship Id="rId14" Type="http://schemas.openxmlformats.org/officeDocument/2006/relationships/image" Target="../media/image235.png"/><Relationship Id="rId13" Type="http://schemas.openxmlformats.org/officeDocument/2006/relationships/image" Target="../media/image234.png"/><Relationship Id="rId12" Type="http://schemas.openxmlformats.org/officeDocument/2006/relationships/image" Target="../media/image233.png"/><Relationship Id="rId11" Type="http://schemas.openxmlformats.org/officeDocument/2006/relationships/image" Target="../media/image232.png"/><Relationship Id="rId10" Type="http://schemas.openxmlformats.org/officeDocument/2006/relationships/image" Target="../media/image231.png"/><Relationship Id="rId1" Type="http://schemas.openxmlformats.org/officeDocument/2006/relationships/image" Target="../media/image22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7.png"/><Relationship Id="rId3" Type="http://schemas.openxmlformats.org/officeDocument/2006/relationships/tags" Target="../tags/tag8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55.png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73.png"/><Relationship Id="rId24" Type="http://schemas.openxmlformats.org/officeDocument/2006/relationships/image" Target="../media/image272.png"/><Relationship Id="rId23" Type="http://schemas.openxmlformats.org/officeDocument/2006/relationships/image" Target="../media/image271.png"/><Relationship Id="rId22" Type="http://schemas.openxmlformats.org/officeDocument/2006/relationships/image" Target="../media/image270.png"/><Relationship Id="rId21" Type="http://schemas.openxmlformats.org/officeDocument/2006/relationships/image" Target="../media/image269.png"/><Relationship Id="rId20" Type="http://schemas.openxmlformats.org/officeDocument/2006/relationships/image" Target="../media/image268.png"/><Relationship Id="rId2" Type="http://schemas.openxmlformats.org/officeDocument/2006/relationships/image" Target="../media/image250.png"/><Relationship Id="rId19" Type="http://schemas.openxmlformats.org/officeDocument/2006/relationships/image" Target="../media/image267.png"/><Relationship Id="rId18" Type="http://schemas.openxmlformats.org/officeDocument/2006/relationships/image" Target="../media/image266.png"/><Relationship Id="rId17" Type="http://schemas.openxmlformats.org/officeDocument/2006/relationships/image" Target="../media/image265.png"/><Relationship Id="rId16" Type="http://schemas.openxmlformats.org/officeDocument/2006/relationships/image" Target="../media/image264.png"/><Relationship Id="rId15" Type="http://schemas.openxmlformats.org/officeDocument/2006/relationships/image" Target="../media/image263.png"/><Relationship Id="rId14" Type="http://schemas.openxmlformats.org/officeDocument/2006/relationships/image" Target="../media/image262.png"/><Relationship Id="rId13" Type="http://schemas.openxmlformats.org/officeDocument/2006/relationships/image" Target="../media/image261.png"/><Relationship Id="rId12" Type="http://schemas.openxmlformats.org/officeDocument/2006/relationships/image" Target="../media/image260.png"/><Relationship Id="rId11" Type="http://schemas.openxmlformats.org/officeDocument/2006/relationships/image" Target="../media/image259.png"/><Relationship Id="rId10" Type="http://schemas.openxmlformats.org/officeDocument/2006/relationships/image" Target="../media/image258.png"/><Relationship Id="rId1" Type="http://schemas.openxmlformats.org/officeDocument/2006/relationships/image" Target="../media/image24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4.png"/><Relationship Id="rId8" Type="http://schemas.openxmlformats.org/officeDocument/2006/relationships/image" Target="../media/image273.png"/><Relationship Id="rId7" Type="http://schemas.openxmlformats.org/officeDocument/2006/relationships/image" Target="../media/image272.png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77.png"/><Relationship Id="rId11" Type="http://schemas.openxmlformats.org/officeDocument/2006/relationships/image" Target="../media/image276.png"/><Relationship Id="rId10" Type="http://schemas.openxmlformats.org/officeDocument/2006/relationships/image" Target="../media/image275.png"/><Relationship Id="rId1" Type="http://schemas.openxmlformats.org/officeDocument/2006/relationships/image" Target="../media/image25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1.png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image" Target="../media/image2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922655"/>
            <a:ext cx="9443085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960" y="2453005"/>
            <a:ext cx="20669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3561715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85" y="2150745"/>
            <a:ext cx="239077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5" y="2150745"/>
            <a:ext cx="2362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85" y="3129280"/>
            <a:ext cx="2343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817495"/>
            <a:ext cx="13811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" y="3636010"/>
            <a:ext cx="2333625" cy="704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990" y="3738245"/>
            <a:ext cx="2324100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535" y="4340860"/>
            <a:ext cx="236220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100" y="3288030"/>
            <a:ext cx="1152525" cy="57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45" y="5434330"/>
            <a:ext cx="2646045" cy="71501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8603615" y="4204970"/>
            <a:ext cx="299085" cy="1215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255" y="3740785"/>
            <a:ext cx="1986915" cy="5429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008870" y="4523105"/>
            <a:ext cx="636905" cy="328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775" y="4599940"/>
            <a:ext cx="1748155" cy="46545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9892665" y="4831715"/>
            <a:ext cx="914400" cy="914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7065" y="5746115"/>
            <a:ext cx="1323975" cy="647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9380" y="716280"/>
            <a:ext cx="1036320" cy="31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520" y="1801495"/>
            <a:ext cx="2381250" cy="66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904240"/>
            <a:ext cx="77628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20" y="1015365"/>
            <a:ext cx="1752600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445" y="2491105"/>
            <a:ext cx="1781175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15" y="3329305"/>
            <a:ext cx="2209800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840105"/>
            <a:ext cx="9768840" cy="567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006475"/>
            <a:ext cx="137160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180" y="1154430"/>
            <a:ext cx="1771650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65" y="3877945"/>
            <a:ext cx="1609725" cy="165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" y="3715385"/>
            <a:ext cx="180022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70" y="882015"/>
            <a:ext cx="1285875" cy="657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5" y="1647825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" y="2486025"/>
            <a:ext cx="240982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610" y="952500"/>
            <a:ext cx="2286000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5050" y="952500"/>
            <a:ext cx="1362075" cy="704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3170" y="1947545"/>
            <a:ext cx="129540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375" y="2709545"/>
            <a:ext cx="2333625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6953885" y="1668145"/>
            <a:ext cx="2575560" cy="46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9445" y="1247775"/>
            <a:ext cx="2343150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4905" y="2052320"/>
            <a:ext cx="2381250" cy="65722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211695" y="2441575"/>
            <a:ext cx="2155190" cy="574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6885" y="2719070"/>
            <a:ext cx="22955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3345" y="3429000"/>
            <a:ext cx="1362075" cy="6953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2105" y="3592195"/>
            <a:ext cx="1314450" cy="619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030" y="4211320"/>
            <a:ext cx="2390775" cy="628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0380" y="5020310"/>
            <a:ext cx="2362200" cy="609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675005" y="5337810"/>
            <a:ext cx="235267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1240" y="3230245"/>
            <a:ext cx="1400175" cy="647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67115" y="5460365"/>
            <a:ext cx="23431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5180" y="5255260"/>
            <a:ext cx="2400300" cy="6572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0895" y="4348480"/>
            <a:ext cx="2390775" cy="647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4630" y="3893185"/>
            <a:ext cx="2362200" cy="56197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047990" y="4041140"/>
            <a:ext cx="981710" cy="4102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29700" y="3611245"/>
            <a:ext cx="1219200" cy="60007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34" idx="3"/>
          </p:cNvCxnSpPr>
          <p:nvPr/>
        </p:nvCxnSpPr>
        <p:spPr>
          <a:xfrm flipH="1">
            <a:off x="6885305" y="4711700"/>
            <a:ext cx="861060" cy="2082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0825" y="4817110"/>
            <a:ext cx="316230" cy="13119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95160" y="6128385"/>
            <a:ext cx="2371725" cy="6000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23105" y="4619625"/>
            <a:ext cx="2362200" cy="60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1455" y="3980180"/>
            <a:ext cx="203835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908685"/>
            <a:ext cx="8020050" cy="557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127760"/>
            <a:ext cx="1762125" cy="140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455" y="2905125"/>
            <a:ext cx="1762125" cy="52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773430"/>
            <a:ext cx="10213975" cy="5928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021715"/>
            <a:ext cx="7058025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4269105"/>
            <a:ext cx="27336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885" y="3757930"/>
            <a:ext cx="199072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" y="2072640"/>
            <a:ext cx="23336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345" y="1956435"/>
            <a:ext cx="131445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70" y="1021715"/>
            <a:ext cx="2324100" cy="619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390" y="1185545"/>
            <a:ext cx="2352675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15" y="2072640"/>
            <a:ext cx="2343150" cy="619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825" y="2771775"/>
            <a:ext cx="2352675" cy="657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8845" y="2739390"/>
            <a:ext cx="1343025" cy="590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7700" y="3429000"/>
            <a:ext cx="2343150" cy="666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7865" y="3747770"/>
            <a:ext cx="1362075" cy="638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3985" y="4750435"/>
            <a:ext cx="1483360" cy="3873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9833610" y="2863215"/>
            <a:ext cx="177165" cy="1303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endCxn id="19" idx="2"/>
          </p:cNvCxnSpPr>
          <p:nvPr/>
        </p:nvCxnSpPr>
        <p:spPr>
          <a:xfrm flipV="1">
            <a:off x="10203815" y="1513205"/>
            <a:ext cx="1018540" cy="2874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9827260" y="4600575"/>
            <a:ext cx="106045" cy="11861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9355" y="894080"/>
            <a:ext cx="2286000" cy="619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2885" y="2291715"/>
            <a:ext cx="2343150" cy="571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9205" y="5792470"/>
            <a:ext cx="2343150" cy="600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450" y="4758055"/>
            <a:ext cx="2333625" cy="5810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4795" y="4428490"/>
            <a:ext cx="2295525" cy="600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8915" y="5137785"/>
            <a:ext cx="1362075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1870" y="5861050"/>
            <a:ext cx="2390775" cy="6000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906010" y="5398770"/>
            <a:ext cx="1594485" cy="311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5065395" y="5746115"/>
            <a:ext cx="1006475" cy="415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4075" y="5792470"/>
            <a:ext cx="1266825" cy="6000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660900" y="4107815"/>
            <a:ext cx="488950" cy="650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/>
          <p:nvPr/>
        </p:nvCxnSpPr>
        <p:spPr>
          <a:xfrm flipH="1" flipV="1">
            <a:off x="3828415" y="3830320"/>
            <a:ext cx="588645" cy="915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flipH="1" flipV="1">
            <a:off x="2037080" y="3877945"/>
            <a:ext cx="2261870" cy="10083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3" name="Straight Arrow Connector 32"/>
          <p:cNvCxnSpPr/>
          <p:nvPr/>
        </p:nvCxnSpPr>
        <p:spPr>
          <a:xfrm flipH="1">
            <a:off x="2020570" y="5075555"/>
            <a:ext cx="1941830" cy="727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/>
          <p:nvPr/>
        </p:nvCxnSpPr>
        <p:spPr>
          <a:xfrm flipH="1">
            <a:off x="2444115" y="5247640"/>
            <a:ext cx="1786255" cy="1028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0645" y="3710940"/>
            <a:ext cx="2295525" cy="552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9175" y="3216910"/>
            <a:ext cx="2371725" cy="6000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303530" y="3555365"/>
            <a:ext cx="2343150" cy="552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1875" y="6236335"/>
            <a:ext cx="2362200" cy="647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0895" y="5468620"/>
            <a:ext cx="1209675" cy="638175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4584065" y="5326380"/>
            <a:ext cx="481330" cy="10509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2400" y="6416675"/>
            <a:ext cx="232410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scan_40A_UAS-TMEM-HA_CB_4h_2_051222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3680" y="3860165"/>
            <a:ext cx="2028825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430"/>
            <a:ext cx="8058150" cy="60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425" y="1167765"/>
            <a:ext cx="17716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5" y="2614295"/>
            <a:ext cx="17526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739265"/>
            <a:ext cx="93345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80" y="4250690"/>
            <a:ext cx="84772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15" y="1778000"/>
            <a:ext cx="1133475" cy="105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35" y="4922520"/>
            <a:ext cx="1447800" cy="1209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661160"/>
            <a:ext cx="1659890" cy="408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210" y="1492250"/>
            <a:ext cx="1547495" cy="39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50" y="1949450"/>
            <a:ext cx="1303655" cy="351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" y="2153920"/>
            <a:ext cx="1271905" cy="34480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18055" y="2391410"/>
            <a:ext cx="598170" cy="18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225" y="2391410"/>
            <a:ext cx="1754505" cy="44386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218055" y="2566670"/>
            <a:ext cx="524510" cy="478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2565" y="2953385"/>
            <a:ext cx="1598295" cy="424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280" y="2533650"/>
            <a:ext cx="1552575" cy="42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595" y="3310255"/>
            <a:ext cx="1341755" cy="3663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2043430" y="2900045"/>
            <a:ext cx="174625" cy="3841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4880" y="527685"/>
            <a:ext cx="2286000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0425" y="773430"/>
            <a:ext cx="2314575" cy="628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5050" y="1281430"/>
            <a:ext cx="2266950" cy="600075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8980805" y="1581785"/>
            <a:ext cx="944245" cy="4864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240" y="1412240"/>
            <a:ext cx="2200275" cy="571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23" idx="3"/>
          </p:cNvCxnSpPr>
          <p:nvPr/>
        </p:nvCxnSpPr>
        <p:spPr>
          <a:xfrm flipH="1" flipV="1">
            <a:off x="7803515" y="1697990"/>
            <a:ext cx="941705" cy="4178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4510" y="1993900"/>
            <a:ext cx="2343150" cy="6000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3"/>
          </p:cNvCxnSpPr>
          <p:nvPr/>
        </p:nvCxnSpPr>
        <p:spPr>
          <a:xfrm flipH="1" flipV="1">
            <a:off x="7947660" y="2294255"/>
            <a:ext cx="434975" cy="1174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33305" y="1997075"/>
            <a:ext cx="2305050" cy="609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7880" y="2607945"/>
            <a:ext cx="2276475" cy="619125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8994140" y="2301875"/>
            <a:ext cx="939165" cy="723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8898890" y="2511425"/>
            <a:ext cx="808990" cy="406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07880" y="3227070"/>
            <a:ext cx="2257425" cy="571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19" idx="2"/>
          </p:cNvCxnSpPr>
          <p:nvPr/>
        </p:nvCxnSpPr>
        <p:spPr>
          <a:xfrm flipV="1">
            <a:off x="9070975" y="1165860"/>
            <a:ext cx="636905" cy="723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8850" y="3488690"/>
            <a:ext cx="2371725" cy="5905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787640" y="1426210"/>
            <a:ext cx="854710" cy="4737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8642350" y="2647950"/>
            <a:ext cx="1022350" cy="655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7" name="Straight Arrow Connector 36"/>
          <p:cNvCxnSpPr>
            <a:endCxn id="34" idx="0"/>
          </p:cNvCxnSpPr>
          <p:nvPr/>
        </p:nvCxnSpPr>
        <p:spPr>
          <a:xfrm flipH="1">
            <a:off x="8495030" y="2647950"/>
            <a:ext cx="69850" cy="840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8885" y="3220720"/>
            <a:ext cx="2266950" cy="628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3065" y="2622550"/>
            <a:ext cx="2266950" cy="609600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>
            <a:off x="7740015" y="2613660"/>
            <a:ext cx="688975" cy="3136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Straight Arrow Connector 40"/>
          <p:cNvCxnSpPr/>
          <p:nvPr/>
        </p:nvCxnSpPr>
        <p:spPr>
          <a:xfrm flipH="1">
            <a:off x="7298690" y="2700020"/>
            <a:ext cx="1111250" cy="6515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3410" y="3756660"/>
            <a:ext cx="2257425" cy="5810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2950" y="3879215"/>
            <a:ext cx="2257425" cy="5905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350" y="4469765"/>
            <a:ext cx="2286000" cy="5905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4" idx="3"/>
          </p:cNvCxnSpPr>
          <p:nvPr/>
        </p:nvCxnSpPr>
        <p:spPr>
          <a:xfrm flipH="1">
            <a:off x="2419350" y="4716145"/>
            <a:ext cx="489585" cy="488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020" y="5130165"/>
            <a:ext cx="2390775" cy="628650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46" idx="3"/>
          </p:cNvCxnSpPr>
          <p:nvPr/>
        </p:nvCxnSpPr>
        <p:spPr>
          <a:xfrm flipH="1">
            <a:off x="2423795" y="4922520"/>
            <a:ext cx="421005" cy="521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0" y="5907405"/>
            <a:ext cx="2343150" cy="657225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8" idx="3"/>
          </p:cNvCxnSpPr>
          <p:nvPr/>
        </p:nvCxnSpPr>
        <p:spPr>
          <a:xfrm flipH="1">
            <a:off x="2376170" y="5017770"/>
            <a:ext cx="516890" cy="1218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16325" y="4539615"/>
            <a:ext cx="2324100" cy="590550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50" idx="1"/>
          </p:cNvCxnSpPr>
          <p:nvPr/>
        </p:nvCxnSpPr>
        <p:spPr>
          <a:xfrm flipV="1">
            <a:off x="2943225" y="4834890"/>
            <a:ext cx="673100" cy="2952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23005" y="5208905"/>
            <a:ext cx="1996440" cy="54991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3198495" y="5208905"/>
            <a:ext cx="524510" cy="274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23005" y="5907405"/>
            <a:ext cx="2286000" cy="647700"/>
          </a:xfrm>
          <a:prstGeom prst="rect">
            <a:avLst/>
          </a:prstGeom>
        </p:spPr>
      </p:pic>
      <p:cxnSp>
        <p:nvCxnSpPr>
          <p:cNvPr id="55" name="Straight Arrow Connector 54"/>
          <p:cNvCxnSpPr>
            <a:endCxn id="54" idx="1"/>
          </p:cNvCxnSpPr>
          <p:nvPr/>
        </p:nvCxnSpPr>
        <p:spPr>
          <a:xfrm>
            <a:off x="2908935" y="5208905"/>
            <a:ext cx="814070" cy="1022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23795" y="6231255"/>
            <a:ext cx="1203960" cy="3155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5200" y="5059045"/>
            <a:ext cx="1430020" cy="3854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08725" y="5503545"/>
            <a:ext cx="2333625" cy="628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1580" y="5758815"/>
            <a:ext cx="1722755" cy="47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44815" y="4279900"/>
            <a:ext cx="1948180" cy="48514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60" idx="2"/>
          </p:cNvCxnSpPr>
          <p:nvPr/>
        </p:nvCxnSpPr>
        <p:spPr>
          <a:xfrm flipH="1" flipV="1">
            <a:off x="9018905" y="4765040"/>
            <a:ext cx="406400" cy="377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06280" y="4834890"/>
            <a:ext cx="1336040" cy="37401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97210" y="5208905"/>
            <a:ext cx="1494790" cy="381635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9531985" y="5252085"/>
            <a:ext cx="116522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697210" y="5746115"/>
            <a:ext cx="1415415" cy="386080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9531985" y="5335905"/>
            <a:ext cx="1138555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1530" y="1813560"/>
            <a:ext cx="159639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4946650"/>
            <a:ext cx="847725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2663190"/>
            <a:ext cx="1152525" cy="1095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95" y="2663190"/>
            <a:ext cx="1494155" cy="426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34285"/>
            <a:ext cx="1679575" cy="467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735" y="2057400"/>
            <a:ext cx="1422400" cy="349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2150745" y="2407285"/>
            <a:ext cx="504190" cy="5048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285" y="3140075"/>
            <a:ext cx="1153160" cy="289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" y="3239770"/>
            <a:ext cx="1639570" cy="4533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77720" y="3239770"/>
            <a:ext cx="90170" cy="7918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85" y="4044950"/>
            <a:ext cx="2343150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205" y="4664075"/>
            <a:ext cx="1861820" cy="4965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780" y="4664075"/>
            <a:ext cx="1560195" cy="4514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5410" y="5709285"/>
            <a:ext cx="1491615" cy="416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3730" y="5863590"/>
            <a:ext cx="1562735" cy="4356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4540" y="2198370"/>
            <a:ext cx="227647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6515" y="1572260"/>
            <a:ext cx="1957705" cy="485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085" y="1099185"/>
            <a:ext cx="2352675" cy="6477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560945" y="1746885"/>
            <a:ext cx="1087755" cy="3689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025" y="1915160"/>
            <a:ext cx="2266950" cy="619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5780" y="2656840"/>
            <a:ext cx="2333625" cy="676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1995" y="3490595"/>
            <a:ext cx="2305050" cy="571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3830" y="4870450"/>
            <a:ext cx="2314575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3095" y="2856230"/>
            <a:ext cx="1285875" cy="647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72575" y="3649345"/>
            <a:ext cx="2276475" cy="6096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22" idx="3"/>
          </p:cNvCxnSpPr>
          <p:nvPr/>
        </p:nvCxnSpPr>
        <p:spPr>
          <a:xfrm flipH="1" flipV="1">
            <a:off x="7673975" y="2225040"/>
            <a:ext cx="974725" cy="91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Straight Arrow Connector 28"/>
          <p:cNvCxnSpPr>
            <a:endCxn id="23" idx="3"/>
          </p:cNvCxnSpPr>
          <p:nvPr/>
        </p:nvCxnSpPr>
        <p:spPr>
          <a:xfrm flipH="1">
            <a:off x="7939405" y="2498725"/>
            <a:ext cx="661670" cy="496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Straight Arrow Connector 29"/>
          <p:cNvCxnSpPr>
            <a:endCxn id="24" idx="3"/>
          </p:cNvCxnSpPr>
          <p:nvPr/>
        </p:nvCxnSpPr>
        <p:spPr>
          <a:xfrm flipH="1">
            <a:off x="8107045" y="2432050"/>
            <a:ext cx="647065" cy="13442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8879205" y="2856230"/>
            <a:ext cx="62230" cy="20142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3355340"/>
            <a:ext cx="1933575" cy="139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5136515"/>
            <a:ext cx="1314450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1532255"/>
            <a:ext cx="1735455" cy="1249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65" y="916940"/>
            <a:ext cx="2305050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785" y="351155"/>
            <a:ext cx="1831340" cy="49784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7879715" y="1129030"/>
            <a:ext cx="1314450" cy="734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515" y="773430"/>
            <a:ext cx="23622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910" y="1382395"/>
            <a:ext cx="2193925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910" y="2032000"/>
            <a:ext cx="2352675" cy="60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5335" y="2856230"/>
            <a:ext cx="2381250" cy="5715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3" idx="2"/>
          </p:cNvCxnSpPr>
          <p:nvPr/>
        </p:nvCxnSpPr>
        <p:spPr>
          <a:xfrm flipH="1" flipV="1">
            <a:off x="8847455" y="848995"/>
            <a:ext cx="688975" cy="912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>
            <a:endCxn id="6" idx="3"/>
          </p:cNvCxnSpPr>
          <p:nvPr/>
        </p:nvCxnSpPr>
        <p:spPr>
          <a:xfrm flipH="1" flipV="1">
            <a:off x="8077835" y="1682750"/>
            <a:ext cx="501015" cy="2609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>
            <a:off x="8236585" y="2087245"/>
            <a:ext cx="342265" cy="2451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8236585" y="21062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405" y="3570605"/>
            <a:ext cx="1743710" cy="47307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8430260" y="2173605"/>
            <a:ext cx="339725" cy="1397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090" y="1652270"/>
            <a:ext cx="1946275" cy="53594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8" idx="1"/>
          </p:cNvCxnSpPr>
          <p:nvPr/>
        </p:nvCxnSpPr>
        <p:spPr>
          <a:xfrm flipV="1">
            <a:off x="8837295" y="1920240"/>
            <a:ext cx="1407795" cy="138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25" y="2885440"/>
            <a:ext cx="2247900" cy="5810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9206865" y="2434590"/>
            <a:ext cx="3810" cy="4667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6430" y="3569970"/>
            <a:ext cx="2343150" cy="6191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9440545" y="2441575"/>
            <a:ext cx="1267460" cy="11283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530" y="2287270"/>
            <a:ext cx="1727835" cy="49466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9890760" y="2307590"/>
            <a:ext cx="572770" cy="2273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8215" y="4292600"/>
            <a:ext cx="2343150" cy="657225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9651365" y="2364740"/>
            <a:ext cx="1368425" cy="1927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69500" y="96520"/>
            <a:ext cx="2362200" cy="6477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9" idx="2"/>
          </p:cNvCxnSpPr>
          <p:nvPr/>
        </p:nvCxnSpPr>
        <p:spPr>
          <a:xfrm flipV="1">
            <a:off x="9644380" y="744220"/>
            <a:ext cx="1506220" cy="1438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4170" y="4745990"/>
            <a:ext cx="2371725" cy="57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7215" y="4297045"/>
            <a:ext cx="1700530" cy="4489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4695" y="3698875"/>
            <a:ext cx="1708150" cy="49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75230" y="4189095"/>
            <a:ext cx="408940" cy="10356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785" y="5224780"/>
            <a:ext cx="2324100" cy="666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553720" y="3881755"/>
            <a:ext cx="2362200" cy="63817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950210" y="2814955"/>
            <a:ext cx="728345" cy="10344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8" name="Straight Arrow Connector 37"/>
          <p:cNvCxnSpPr/>
          <p:nvPr/>
        </p:nvCxnSpPr>
        <p:spPr>
          <a:xfrm flipV="1">
            <a:off x="2806700" y="2345690"/>
            <a:ext cx="574675" cy="14941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8555" y="2464435"/>
            <a:ext cx="2266950" cy="5905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1365" y="1701800"/>
            <a:ext cx="2362200" cy="63817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414270" y="1426210"/>
            <a:ext cx="392430" cy="2356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Straight Arrow Connector 41"/>
          <p:cNvCxnSpPr/>
          <p:nvPr/>
        </p:nvCxnSpPr>
        <p:spPr>
          <a:xfrm flipH="1" flipV="1">
            <a:off x="1868170" y="2383790"/>
            <a:ext cx="450215" cy="13506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Straight Arrow Connector 42"/>
          <p:cNvCxnSpPr/>
          <p:nvPr/>
        </p:nvCxnSpPr>
        <p:spPr>
          <a:xfrm flipH="1" flipV="1">
            <a:off x="1551940" y="3159760"/>
            <a:ext cx="612775" cy="488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08480" y="848995"/>
            <a:ext cx="2247265" cy="589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3515" y="1682750"/>
            <a:ext cx="2390775" cy="666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91210" y="2781935"/>
            <a:ext cx="234315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73430"/>
            <a:ext cx="4785360" cy="4121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93030"/>
            <a:ext cx="4777105" cy="15144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88010" y="4870450"/>
            <a:ext cx="4832350" cy="2603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883920"/>
            <a:ext cx="178117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145665"/>
            <a:ext cx="1733550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65" y="2145665"/>
            <a:ext cx="20574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045845"/>
            <a:ext cx="8766810" cy="50888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22706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lys_id:3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411845" y="3517265"/>
            <a:ext cx="129794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lys_id:2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0380" y="4127500"/>
            <a:ext cx="1022350" cy="270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  <a:sym typeface="+mn-ea"/>
              </a:rPr>
              <a:t>lys_id:1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487170"/>
            <a:ext cx="77343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681095"/>
            <a:ext cx="2228850" cy="1076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3856990"/>
            <a:ext cx="17811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3914140"/>
            <a:ext cx="173355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TMEM-HA 6h CB airy_3_170722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MARCM_L3_2_Airy_010724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800">
                <a:solidFill>
                  <a:schemeClr val="tx1"/>
                </a:solidFill>
                <a:effectLst/>
              </a:rPr>
              <a:t>40A_UAS-TMEM1923x-HA x 71G10 40A MARCM_L3_1_Airy_010724</a:t>
            </a:r>
            <a:endParaRPr lang="en-US" altLang="en-GB" sz="28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040" y="762000"/>
            <a:ext cx="9895205" cy="599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86460"/>
            <a:ext cx="9968865" cy="5787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580" y="1601470"/>
            <a:ext cx="1802130" cy="153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1540510"/>
            <a:ext cx="138112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95" y="1601470"/>
            <a:ext cx="1476375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4531995"/>
            <a:ext cx="1360805" cy="150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85" y="4388485"/>
            <a:ext cx="1506220" cy="1793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" y="1089660"/>
            <a:ext cx="2324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752090"/>
            <a:ext cx="2343150" cy="600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875" y="2031365"/>
            <a:ext cx="1822450" cy="48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4490" y="1696720"/>
            <a:ext cx="1793875" cy="510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9295" y="2222500"/>
            <a:ext cx="1688465" cy="446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6720" y="2581910"/>
            <a:ext cx="1424305" cy="387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030" y="1195070"/>
            <a:ext cx="2333625" cy="628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9030" y="2031365"/>
            <a:ext cx="1590040" cy="417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380" y="2448560"/>
            <a:ext cx="1461770" cy="36576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8863965" y="2926080"/>
            <a:ext cx="1386840" cy="34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0805" y="2688590"/>
            <a:ext cx="1741170" cy="4743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7655" y="3236595"/>
            <a:ext cx="2333625" cy="600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610" y="3027680"/>
            <a:ext cx="1340485" cy="35306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20" idx="3"/>
          </p:cNvCxnSpPr>
          <p:nvPr/>
        </p:nvCxnSpPr>
        <p:spPr>
          <a:xfrm flipH="1">
            <a:off x="8126095" y="3188335"/>
            <a:ext cx="716280" cy="15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8750" y="3477260"/>
            <a:ext cx="233362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" y="5601970"/>
            <a:ext cx="2352675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7305" y="4778375"/>
            <a:ext cx="2371725" cy="666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9295" y="5553075"/>
            <a:ext cx="238125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080" y="3147695"/>
            <a:ext cx="1781175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1009650"/>
            <a:ext cx="1800225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950595"/>
            <a:ext cx="8115300" cy="466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70" y="4201795"/>
            <a:ext cx="2190750" cy="103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185" y="75247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786130"/>
            <a:ext cx="10260965" cy="595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1714500"/>
            <a:ext cx="1333500" cy="171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60" y="1517650"/>
            <a:ext cx="2373630" cy="1772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95" y="5094605"/>
            <a:ext cx="2362200" cy="111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340" y="1788160"/>
            <a:ext cx="2371725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0985" y="1463040"/>
            <a:ext cx="1697355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50" y="2548890"/>
            <a:ext cx="2110740" cy="51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8835" y="2642235"/>
            <a:ext cx="2390775" cy="647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46580" y="2970530"/>
            <a:ext cx="9525" cy="8197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45" y="3790315"/>
            <a:ext cx="241935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960" y="1920240"/>
            <a:ext cx="2314575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395" y="1463040"/>
            <a:ext cx="2286000" cy="561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7990" y="1112520"/>
            <a:ext cx="2371725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7990" y="2642235"/>
            <a:ext cx="2438400" cy="5905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378065" y="2277745"/>
            <a:ext cx="613410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/>
          <p:nvPr/>
        </p:nvCxnSpPr>
        <p:spPr>
          <a:xfrm flipH="1">
            <a:off x="6678295" y="2426335"/>
            <a:ext cx="1406525" cy="9347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flipH="1">
            <a:off x="7847330" y="2800985"/>
            <a:ext cx="314325" cy="10388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8352790" y="2887345"/>
            <a:ext cx="769620" cy="15182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8525510" y="2887345"/>
            <a:ext cx="1256665" cy="9525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6505" y="2113280"/>
            <a:ext cx="2324100" cy="581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7405" y="3124200"/>
            <a:ext cx="2032000" cy="5245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8030" y="3855085"/>
            <a:ext cx="2333625" cy="638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2790" y="4431030"/>
            <a:ext cx="2343150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2175" y="3790315"/>
            <a:ext cx="2305050" cy="628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6785" y="4811395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9660" y="4979670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9850" y="6525895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535" y="5808345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088005" y="5819140"/>
            <a:ext cx="398780" cy="7150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65170" y="6398895"/>
            <a:ext cx="2343150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47385" y="6398895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528695" y="5706745"/>
            <a:ext cx="191135" cy="6896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Straight Arrow Connector 33"/>
          <p:cNvCxnSpPr>
            <a:endCxn id="32" idx="1"/>
          </p:cNvCxnSpPr>
          <p:nvPr/>
        </p:nvCxnSpPr>
        <p:spPr>
          <a:xfrm>
            <a:off x="3846830" y="5833745"/>
            <a:ext cx="1900555" cy="8604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741670" y="565404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endCxn id="35" idx="1"/>
          </p:cNvCxnSpPr>
          <p:nvPr/>
        </p:nvCxnSpPr>
        <p:spPr>
          <a:xfrm>
            <a:off x="4013835" y="5714365"/>
            <a:ext cx="1727835" cy="254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23230" y="4699635"/>
            <a:ext cx="2324100" cy="609600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37" idx="1"/>
          </p:cNvCxnSpPr>
          <p:nvPr/>
        </p:nvCxnSpPr>
        <p:spPr>
          <a:xfrm flipV="1">
            <a:off x="4131945" y="5004435"/>
            <a:ext cx="1391285" cy="5302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185" y="1959610"/>
            <a:ext cx="4947285" cy="23342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1805940"/>
            <a:ext cx="1706880" cy="4724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" y="4779645"/>
            <a:ext cx="2314575" cy="619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4091940"/>
            <a:ext cx="1832610" cy="494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5" y="3101340"/>
            <a:ext cx="2447925" cy="59055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28" idx="3"/>
          </p:cNvCxnSpPr>
          <p:nvPr/>
        </p:nvCxnSpPr>
        <p:spPr>
          <a:xfrm flipH="1">
            <a:off x="2649855" y="3415665"/>
            <a:ext cx="1089025" cy="923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475" y="5654040"/>
            <a:ext cx="2343150" cy="590550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endCxn id="27" idx="3"/>
          </p:cNvCxnSpPr>
          <p:nvPr/>
        </p:nvCxnSpPr>
        <p:spPr>
          <a:xfrm flipH="1">
            <a:off x="3322955" y="3101340"/>
            <a:ext cx="588010" cy="19881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20" y="5549900"/>
            <a:ext cx="2343150" cy="62865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384550" y="3206115"/>
            <a:ext cx="1060450" cy="24701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935" y="1668780"/>
            <a:ext cx="23241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750" y="4779645"/>
            <a:ext cx="2295525" cy="5905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625975" y="3561715"/>
            <a:ext cx="387985" cy="11880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Straight Arrow Connector 5"/>
          <p:cNvCxnSpPr>
            <a:endCxn id="35" idx="0"/>
          </p:cNvCxnSpPr>
          <p:nvPr/>
        </p:nvCxnSpPr>
        <p:spPr>
          <a:xfrm>
            <a:off x="4954270" y="3429000"/>
            <a:ext cx="1825625" cy="2120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>
            <a:endCxn id="37" idx="1"/>
          </p:cNvCxnSpPr>
          <p:nvPr/>
        </p:nvCxnSpPr>
        <p:spPr>
          <a:xfrm flipV="1">
            <a:off x="5070475" y="1973580"/>
            <a:ext cx="886460" cy="8318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685" y="2374900"/>
            <a:ext cx="24193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265" y="3109595"/>
            <a:ext cx="2333625" cy="6572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99735" y="3561715"/>
            <a:ext cx="3554730" cy="12744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4465" y="4585970"/>
            <a:ext cx="24003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52500"/>
            <a:ext cx="6389370" cy="5074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30" y="1121410"/>
            <a:ext cx="17716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815" y="1483360"/>
            <a:ext cx="1790700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5" y="2961005"/>
            <a:ext cx="2066925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515" y="1031875"/>
            <a:ext cx="9354820" cy="54305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3965" y="3433445"/>
            <a:ext cx="472440" cy="40513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4540" y="1552575"/>
            <a:ext cx="415290" cy="4241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76315" y="5748020"/>
            <a:ext cx="55943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655060" y="2092325"/>
            <a:ext cx="473075" cy="4343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74405" y="4638675"/>
            <a:ext cx="636905" cy="5308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42890" y="2642235"/>
            <a:ext cx="434340" cy="4533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9725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64870"/>
            <a:ext cx="4606925" cy="382524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544195" y="4690110"/>
            <a:ext cx="4606925" cy="2508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5" y="4940935"/>
            <a:ext cx="4622800" cy="1516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952500"/>
            <a:ext cx="1752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0" y="952500"/>
            <a:ext cx="1743075" cy="51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495" y="1871345"/>
            <a:ext cx="2181225" cy="1038225"/>
          </a:xfrm>
          <a:prstGeom prst="rect">
            <a:avLst/>
          </a:prstGeom>
        </p:spPr>
      </p:pic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5810250" y="3828415"/>
          <a:ext cx="53035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840"/>
                <a:gridCol w="1767840"/>
                <a:gridCol w="17678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cell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automatic</a:t>
                      </a:r>
                      <a:endParaRPr lang="en-US" altLang="en-GB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/>
                        <a:t>manual</a:t>
                      </a:r>
                      <a:endParaRPr lang="en-US" altLang="en-GB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2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39</a:t>
                      </a:r>
                      <a:endParaRPr lang="en-US" altLang="en-GB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 b="1"/>
                        <a:t>NOT DATA</a:t>
                      </a:r>
                      <a:endParaRPr lang="en-US" altLang="en-GB" b="1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28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23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70C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32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US" alt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85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22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20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96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24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GB">
                          <a:solidFill>
                            <a:srgbClr val="002060"/>
                          </a:solidFill>
                        </a:rPr>
                        <a:t>25</a:t>
                      </a:r>
                      <a:endParaRPr lang="en-US" altLang="en-GB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952500"/>
            <a:ext cx="9566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29310"/>
            <a:ext cx="4676775" cy="548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1909445"/>
            <a:ext cx="2571750" cy="3038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65" y="1773555"/>
            <a:ext cx="234315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95" y="1836420"/>
            <a:ext cx="2333625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465" y="2383155"/>
            <a:ext cx="137160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010" y="3013710"/>
            <a:ext cx="1485900" cy="415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0" y="3500120"/>
            <a:ext cx="2343150" cy="62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109595"/>
            <a:ext cx="1371600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05" y="4290695"/>
            <a:ext cx="2333625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490" y="1319530"/>
            <a:ext cx="24765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563495"/>
            <a:ext cx="334327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045845"/>
            <a:ext cx="120015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1523365"/>
            <a:ext cx="1390650" cy="62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43885"/>
            <a:ext cx="24098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5745" y="2237105"/>
            <a:ext cx="2362200" cy="666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910" y="2681605"/>
            <a:ext cx="236220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35" y="1934845"/>
            <a:ext cx="2371725" cy="628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3910" y="3418840"/>
            <a:ext cx="23431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2510" y="1319530"/>
            <a:ext cx="2333625" cy="6000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740775" y="1967230"/>
            <a:ext cx="154305" cy="7137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2152015"/>
            <a:ext cx="23622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2610" y="2818765"/>
            <a:ext cx="2333625" cy="600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2100" y="4190365"/>
            <a:ext cx="2400300" cy="65722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527290" y="3780155"/>
            <a:ext cx="1311910" cy="16402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4510" y="5420360"/>
            <a:ext cx="1352550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64235"/>
            <a:ext cx="7810500" cy="470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695" y="1047750"/>
            <a:ext cx="17716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510790"/>
            <a:ext cx="180975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45" y="3628390"/>
            <a:ext cx="2152650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scan_40A_UAS-TMEM-HA_CB_0h_2_051222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292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TABLE_ENDDRAG_ORIGIN_RECT" val="417*140"/>
  <p:tag name="TABLE_ENDDRAG_RECT" val="398*234*417*14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3135</Words>
  <Application>WPS Presentation</Application>
  <PresentationFormat>Panorámica</PresentationFormat>
  <Paragraphs>167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scan_40A_UAS-TMEM-HA_CB_0h_1_051222 </vt:lpstr>
      <vt:lpstr>Airy scan_40A_UAS-TMEM-HA_CB_0h_1_051222 </vt:lpstr>
      <vt:lpstr>Airy scan_40A_UAS-TMEM-HA_CB_0h_1_051222 </vt:lpstr>
      <vt:lpstr>Airy scan_40A_UAS-TMEM-HA_CB_0h_2_051222</vt:lpstr>
      <vt:lpstr>Airy scan_40A_UAS-TMEM-HA_CB_0h_2_051222</vt:lpstr>
      <vt:lpstr>Airy scan_40A_UAS-TMEM-HA_CB_0h_2_051222</vt:lpstr>
      <vt:lpstr>Airy scan_40A_UAS-TMEM-HA_CB_0h_2_051222</vt:lpstr>
      <vt:lpstr>Airy scan_40A_UAS-TMEM-HA_CB_4h_1_051222</vt:lpstr>
      <vt:lpstr>Airy scan_40A_UAS-TMEM-HA_CB_4h_1_051222</vt:lpstr>
      <vt:lpstr>Airy scan_40A_UAS-TMEM-HA_CB_4h_1_051222</vt:lpstr>
      <vt:lpstr>Airy scan_40A_UAS-TMEM-HA_CB_4h_1_051222</vt:lpstr>
      <vt:lpstr>Airy scan_40A_UAS-TMEM-HA_CB_4h_2_051222</vt:lpstr>
      <vt:lpstr>Airy scan_40A_UAS-TMEM-HA_CB_4h_2_051222</vt:lpstr>
      <vt:lpstr>Airy scan_40A_UAS-TMEM-HA_CB_4h_2_051222</vt:lpstr>
      <vt:lpstr>Airy scan_40A_UAS-TMEM-HA_CB_4h_2_051222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TMEM-HA 6h CB airy_3_170722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quantification_4 Airy-CBs_300425</vt:lpstr>
      <vt:lpstr>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 40A_UAS-TMEM192-3xHA x 40A 71G10 MARCM_around 12h - for quantification_3 Airy-CBs_300425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MARCM_L3_1_Airy_010724</vt:lpstr>
      <vt:lpstr>40A_UAS-TMEM1923x-HA x 71G10 40A MARCM_L3_2_Airy_010724</vt:lpstr>
      <vt:lpstr>40A_UAS-TMEM1923x-HA x 71G10 40A MARCM_L3_2_Airy_010724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736</cp:revision>
  <dcterms:created xsi:type="dcterms:W3CDTF">2024-11-18T13:41:00Z</dcterms:created>
  <dcterms:modified xsi:type="dcterms:W3CDTF">2025-12-01T10:45:25Z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FFF0C6D95A634534AC36C6F8A2C3A8A5_13</vt:lpwstr>
  </property>
  <property fmtid="{D5CDD505-2E9C-101B-9397-08002B2CF9AE}" pid="3" name="KSOProductBuildVer">
    <vt:lpwstr>2057-12.2.0.23155</vt:lpwstr>
  </property>
</Properties>
</file>